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7" r:id="rId4"/>
    <p:sldId id="268" r:id="rId5"/>
    <p:sldId id="257" r:id="rId6"/>
    <p:sldId id="258" r:id="rId7"/>
    <p:sldId id="276" r:id="rId8"/>
    <p:sldId id="277" r:id="rId9"/>
    <p:sldId id="278" r:id="rId10"/>
    <p:sldId id="279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70" r:id="rId20"/>
    <p:sldId id="271" r:id="rId21"/>
    <p:sldId id="272" r:id="rId22"/>
    <p:sldId id="273" r:id="rId23"/>
    <p:sldId id="275" r:id="rId24"/>
    <p:sldId id="274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Yasmineallam332003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2485" r="2032" b="2553"/>
          <a:stretch/>
        </p:blipFill>
        <p:spPr>
          <a:xfrm>
            <a:off x="2017486" y="1349829"/>
            <a:ext cx="6008914" cy="49929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Beehive Academy</a:t>
            </a:r>
            <a:b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are Future Scientists </a:t>
            </a:r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E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308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2557"/>
            <a:ext cx="9144000" cy="4115443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07"/>
          <a:stretch/>
        </p:blipFill>
        <p:spPr>
          <a:xfrm>
            <a:off x="0" y="0"/>
            <a:ext cx="9144000" cy="274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6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t-EE" dirty="0" smtClean="0"/>
              <a:t>1-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Division children into 3 levels </a:t>
            </a:r>
          </a:p>
          <a:p>
            <a:pPr marL="0" indent="0" algn="l" rtl="0">
              <a:buNone/>
            </a:pPr>
            <a:r>
              <a:rPr lang="ar-E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5-7years</a:t>
            </a:r>
            <a:r>
              <a:rPr lang="ar-E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called the young explorer </a:t>
            </a:r>
          </a:p>
          <a:p>
            <a:pPr marL="0" indent="0" algn="l" rtl="0">
              <a:buNone/>
            </a:pPr>
            <a:r>
              <a:rPr lang="ar-E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7-9years</a:t>
            </a:r>
            <a:r>
              <a:rPr lang="ar-E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t-E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called the young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</a:t>
            </a:r>
          </a:p>
          <a:p>
            <a:pPr marL="0" indent="0" algn="l" rtl="0">
              <a:buNone/>
            </a:pPr>
            <a:r>
              <a:rPr lang="ar-E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9-13years</a:t>
            </a:r>
            <a:r>
              <a:rPr lang="ar-E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t-E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called the young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 </a:t>
            </a:r>
          </a:p>
          <a:p>
            <a:pPr marL="0" indent="0" algn="l">
              <a:buNone/>
            </a:pP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their ability in writting and reading </a:t>
            </a:r>
            <a:endParaRPr lang="et-E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ar-E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of learning </a:t>
            </a:r>
            <a:endParaRPr lang="ar-EG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896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 algn="l">
              <a:buNone/>
            </a:pPr>
            <a:r>
              <a:rPr lang="et-EE" dirty="0" smtClean="0"/>
              <a:t>2- each child has his own materials to do experiments himself 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82" y="1521278"/>
            <a:ext cx="2933218" cy="4422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521278"/>
            <a:ext cx="2974200" cy="4422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21278"/>
            <a:ext cx="3086582" cy="44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0" indent="0" algn="l">
              <a:buNone/>
            </a:pPr>
            <a:r>
              <a:rPr lang="et-EE" b="1" dirty="0" smtClean="0"/>
              <a:t>3- we depend on brain storming to make children get information by asking them questions </a:t>
            </a:r>
          </a:p>
          <a:p>
            <a:pPr marL="0" indent="0" algn="l">
              <a:buNone/>
            </a:pPr>
            <a:r>
              <a:rPr lang="et-EE" b="1" dirty="0" smtClean="0"/>
              <a:t>Like </a:t>
            </a:r>
          </a:p>
          <a:p>
            <a:pPr marL="0" indent="0" algn="l">
              <a:buNone/>
            </a:pPr>
            <a:r>
              <a:rPr lang="et-EE" b="1" dirty="0" smtClean="0">
                <a:solidFill>
                  <a:srgbClr val="FF0000"/>
                </a:solidFill>
              </a:rPr>
              <a:t>What is the difference between lemon and liquidsoap?</a:t>
            </a:r>
          </a:p>
          <a:p>
            <a:pPr marL="0" indent="0" algn="l">
              <a:buNone/>
            </a:pPr>
            <a:r>
              <a:rPr lang="et-EE" b="1" dirty="0" smtClean="0"/>
              <a:t>If we want to learn them the differentiation between acid and base </a:t>
            </a:r>
          </a:p>
          <a:p>
            <a:pPr marL="0" indent="0" algn="l">
              <a:buNone/>
            </a:pPr>
            <a:endParaRPr lang="ar-EG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storming </a:t>
            </a:r>
            <a:endParaRPr lang="ar-E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194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marL="0" indent="0" algn="l">
              <a:buNone/>
            </a:pPr>
            <a:r>
              <a:rPr lang="et-EE" dirty="0" smtClean="0"/>
              <a:t>4- We use the  simplest tools and methods for the children to reach information  </a:t>
            </a: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95600"/>
            <a:ext cx="31242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46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t-EE" dirty="0" smtClean="0"/>
              <a:t>Microbiology </a:t>
            </a:r>
          </a:p>
          <a:p>
            <a:pPr marL="0" indent="0" algn="l">
              <a:buNone/>
            </a:pPr>
            <a:r>
              <a:rPr lang="et-EE" dirty="0" smtClean="0"/>
              <a:t>Chemistry </a:t>
            </a:r>
          </a:p>
          <a:p>
            <a:pPr marL="0" indent="0" algn="l">
              <a:buNone/>
            </a:pPr>
            <a:r>
              <a:rPr lang="et-EE" dirty="0" smtClean="0"/>
              <a:t>Physics </a:t>
            </a:r>
          </a:p>
          <a:p>
            <a:pPr marL="0" indent="0" algn="l">
              <a:buNone/>
            </a:pPr>
            <a:r>
              <a:rPr lang="et-EE" dirty="0" smtClean="0"/>
              <a:t>Botany </a:t>
            </a:r>
          </a:p>
          <a:p>
            <a:pPr marL="0" indent="0" algn="l">
              <a:buNone/>
            </a:pPr>
            <a:r>
              <a:rPr lang="et-EE" dirty="0" smtClean="0"/>
              <a:t>Zoology </a:t>
            </a:r>
          </a:p>
          <a:p>
            <a:pPr marL="0" indent="0" algn="l">
              <a:buNone/>
            </a:pPr>
            <a:r>
              <a:rPr lang="et-EE" dirty="0" smtClean="0"/>
              <a:t>Geology </a:t>
            </a:r>
          </a:p>
          <a:p>
            <a:pPr marL="0" indent="0" algn="l">
              <a:buNone/>
            </a:pPr>
            <a:r>
              <a:rPr lang="et-EE" dirty="0" smtClean="0"/>
              <a:t>Astronomy </a:t>
            </a:r>
          </a:p>
          <a:p>
            <a:pPr marL="0" indent="0" algn="l">
              <a:buNone/>
            </a:pPr>
            <a:r>
              <a:rPr lang="et-EE" dirty="0" smtClean="0"/>
              <a:t>Robot </a:t>
            </a:r>
            <a:endParaRPr lang="ar-E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5- Fields of science</a:t>
            </a:r>
            <a:endParaRPr lang="ar-EG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7" y="4532289"/>
            <a:ext cx="1946434" cy="95123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00" y="2685891"/>
            <a:ext cx="1981200" cy="905827"/>
          </a:xfrm>
          <a:prstGeom prst="rect">
            <a:avLst/>
          </a:prstGeom>
        </p:spPr>
      </p:pic>
      <p:pic>
        <p:nvPicPr>
          <p:cNvPr id="6" name="Picture 5" descr="قسم علم النبات | كلية العلوم - جامعة طبرق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64" y="3198800"/>
            <a:ext cx="1991836" cy="11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7" y="3591718"/>
            <a:ext cx="1946434" cy="94057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43" y="1633152"/>
            <a:ext cx="1911668" cy="103822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64" y="2284422"/>
            <a:ext cx="2014367" cy="93614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32" y="2837540"/>
            <a:ext cx="2078832" cy="11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0"/>
            <a:r>
              <a:rPr lang="et-EE" dirty="0" smtClean="0"/>
              <a:t>Number of children reaches 120 child and they have the ability to be continous in learning </a:t>
            </a:r>
          </a:p>
          <a:p>
            <a:pPr algn="just" rtl="0"/>
            <a:r>
              <a:rPr lang="et-EE" dirty="0" smtClean="0"/>
              <a:t>We did more workshops for parents to change their minds towards learning </a:t>
            </a:r>
          </a:p>
          <a:p>
            <a:pPr algn="just" rtl="0"/>
            <a:r>
              <a:rPr lang="et-EE" dirty="0" smtClean="0"/>
              <a:t>We developped our curriculum many times according to child's </a:t>
            </a:r>
            <a:r>
              <a:rPr lang="et-EE" dirty="0"/>
              <a:t>accommodating </a:t>
            </a:r>
            <a:r>
              <a:rPr lang="et-EE" dirty="0" smtClean="0"/>
              <a:t>capacity</a:t>
            </a:r>
            <a:r>
              <a:rPr lang="et-EE" dirty="0"/>
              <a:t/>
            </a:r>
            <a:br>
              <a:rPr lang="et-EE" dirty="0"/>
            </a:br>
            <a:endParaRPr lang="ar-E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</a:t>
            </a:r>
            <a:endParaRPr lang="ar-E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278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01057"/>
            <a:ext cx="2514601" cy="56192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Real photos </a:t>
            </a:r>
            <a:endParaRPr lang="ar-E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2" y="1219200"/>
            <a:ext cx="2238772" cy="563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93" y="1219200"/>
            <a:ext cx="43624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9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21771"/>
            <a:ext cx="3005023" cy="333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95" y="3294742"/>
            <a:ext cx="3181805" cy="3563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3012280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2895599" cy="327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80" y="0"/>
            <a:ext cx="3236120" cy="3276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76599"/>
            <a:ext cx="2895599" cy="35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0"/>
            <a:ext cx="3581400" cy="3524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7953"/>
            <a:ext cx="3006271" cy="333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333750"/>
            <a:ext cx="2590800" cy="3524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00636"/>
            <a:ext cx="2971800" cy="3457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6"/>
            <a:ext cx="2895600" cy="3321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70" y="-7953"/>
            <a:ext cx="3227615" cy="34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 rtl="0"/>
            <a:r>
              <a:rPr lang="et-EE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Academy for teaching science for children from 5-13 years old </a:t>
            </a:r>
          </a:p>
          <a:p>
            <a:pPr algn="just" rtl="0"/>
            <a:r>
              <a:rPr lang="et-EE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et-EE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established in 2019 in Elmansoura region, Dakahlia governorate</a:t>
            </a:r>
          </a:p>
          <a:p>
            <a:pPr algn="just" rtl="0"/>
            <a:r>
              <a:rPr lang="et-EE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children were 6 child only </a:t>
            </a:r>
            <a:r>
              <a:rPr lang="et-EE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each group </a:t>
            </a:r>
            <a:endParaRPr lang="et-EE" sz="2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rtl="0"/>
            <a:r>
              <a:rPr lang="et-EE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2020, during corona </a:t>
            </a:r>
            <a:r>
              <a:rPr lang="et-EE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Quarantine , we developped the methods we use to learn children </a:t>
            </a:r>
          </a:p>
          <a:p>
            <a:pPr algn="just" rtl="0"/>
            <a:r>
              <a:rPr lang="et-EE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used science communication methods and we believe that spreading science between children in this age is the most important effect on their brain and thinking methodology</a:t>
            </a:r>
            <a:endParaRPr lang="et-EE" sz="2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t-E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Beehive Academy </a:t>
            </a:r>
            <a:endParaRPr lang="ar-E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802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999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8" y="2895600"/>
            <a:ext cx="2623457" cy="396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2895600"/>
            <a:ext cx="2438401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99" y="-10886"/>
            <a:ext cx="3251201" cy="2891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2895598"/>
            <a:ext cx="2057399" cy="3962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-10887"/>
            <a:ext cx="2057400" cy="68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00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245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4362450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7" y="0"/>
            <a:ext cx="2546463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69" y="14514"/>
            <a:ext cx="2236031" cy="2804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7" y="2804886"/>
            <a:ext cx="2520232" cy="4053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819400"/>
            <a:ext cx="2209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13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8"/>
            <a:ext cx="2209800" cy="6828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1"/>
            <a:ext cx="220980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42" y="-7258"/>
            <a:ext cx="2376658" cy="6865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7258"/>
            <a:ext cx="2362200" cy="68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03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t-EE" dirty="0" smtClean="0"/>
              <a:t>We look forward to making a new curriculum that enables egyptian children to be genious.</a:t>
            </a:r>
          </a:p>
          <a:p>
            <a:pPr marL="0" indent="0">
              <a:buNone/>
            </a:pPr>
            <a:r>
              <a:rPr lang="et-EE" dirty="0" smtClean="0"/>
              <a:t> </a:t>
            </a:r>
            <a:endParaRPr lang="ar-E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curriculum </a:t>
            </a:r>
            <a:endParaRPr lang="ar-E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" r="2699" b="7268"/>
          <a:stretch/>
        </p:blipFill>
        <p:spPr>
          <a:xfrm>
            <a:off x="3629" y="2662748"/>
            <a:ext cx="9140371" cy="41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2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found all children like doing experiments themselves</a:t>
            </a:r>
          </a:p>
          <a:p>
            <a:pPr algn="l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enjoy with science when they try to think about the answers of questions </a:t>
            </a:r>
          </a:p>
          <a:p>
            <a:pPr algn="l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found that each child has qualifications different from other children </a:t>
            </a:r>
          </a:p>
          <a:p>
            <a:pPr algn="l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curriculum should be developped continously </a:t>
            </a:r>
          </a:p>
          <a:p>
            <a:pPr algn="l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found that , simple methods can help children get informations</a:t>
            </a:r>
            <a:endParaRPr lang="ar-EG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and Discussion </a:t>
            </a:r>
            <a:endParaRPr lang="ar-E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286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endParaRPr lang="et-EE" dirty="0"/>
          </a:p>
          <a:p>
            <a:pPr marL="109728" indent="0" algn="ctr">
              <a:buNone/>
            </a:pPr>
            <a:r>
              <a:rPr lang="et-EE" dirty="0" smtClean="0"/>
              <a:t>contact </a:t>
            </a:r>
          </a:p>
          <a:p>
            <a:pPr marL="109728" indent="0" algn="l" rtl="0">
              <a:buNone/>
            </a:pPr>
            <a:r>
              <a:rPr lang="et-EE" dirty="0" smtClean="0"/>
              <a:t>          </a:t>
            </a:r>
            <a:r>
              <a:rPr lang="et-EE" dirty="0" smtClean="0">
                <a:hlinkClick r:id="rId2"/>
              </a:rPr>
              <a:t>Yasmineallam332003</a:t>
            </a:r>
            <a:r>
              <a:rPr lang="ar-EG" dirty="0" smtClean="0">
                <a:hlinkClick r:id="rId2"/>
              </a:rPr>
              <a:t>@</a:t>
            </a:r>
            <a:r>
              <a:rPr lang="et-EE" smtClean="0">
                <a:hlinkClick r:id="rId2"/>
              </a:rPr>
              <a:t>gmail.com</a:t>
            </a:r>
            <a:endParaRPr lang="et-EE" dirty="0" smtClean="0"/>
          </a:p>
          <a:p>
            <a:pPr marL="109728" indent="0" algn="ctr" rtl="0">
              <a:buNone/>
            </a:pPr>
            <a:r>
              <a:rPr lang="et-EE" dirty="0"/>
              <a:t>https://www.facebook.com/BeeHive-Academy-605297693277644</a:t>
            </a:r>
            <a:endParaRPr lang="ar-E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Thanks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276439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458200" cy="4525963"/>
          </a:xfrm>
        </p:spPr>
        <p:txBody>
          <a:bodyPr/>
          <a:lstStyle/>
          <a:p>
            <a:pPr algn="l" rtl="0"/>
            <a:r>
              <a:rPr lang="et-EE" dirty="0" smtClean="0">
                <a:solidFill>
                  <a:srgbClr val="FF0000"/>
                </a:solidFill>
              </a:rPr>
              <a:t>Each child has the right to learn </a:t>
            </a:r>
            <a:r>
              <a:rPr lang="et-EE" dirty="0" smtClean="0">
                <a:solidFill>
                  <a:srgbClr val="FF0000"/>
                </a:solidFill>
              </a:rPr>
              <a:t>science</a:t>
            </a:r>
            <a:r>
              <a:rPr lang="et-EE" dirty="0" smtClean="0">
                <a:solidFill>
                  <a:srgbClr val="FF0000"/>
                </a:solidFill>
              </a:rPr>
              <a:t>,</a:t>
            </a:r>
          </a:p>
          <a:p>
            <a:pPr marL="0" indent="0" algn="just" rtl="0">
              <a:buNone/>
            </a:pPr>
            <a:r>
              <a:rPr lang="et-EE" dirty="0" smtClean="0">
                <a:solidFill>
                  <a:srgbClr val="FF0000"/>
                </a:solidFill>
              </a:rPr>
              <a:t>do experiments and understand </a:t>
            </a:r>
            <a:r>
              <a:rPr lang="et-EE" dirty="0" smtClean="0">
                <a:solidFill>
                  <a:srgbClr val="FF0000"/>
                </a:solidFill>
              </a:rPr>
              <a:t>different information and also teach it for others in the future  </a:t>
            </a:r>
            <a:endParaRPr lang="et-E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EG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</a:t>
            </a:r>
            <a:endParaRPr lang="ar-EG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scontent.faly3-2.fna.fbcdn.net/v/t1.6435-0/s600x600/219174055_1202812163526191_6657817537399856562_n.jpg?_nc_cat=101&amp;ccb=1-3&amp;_nc_sid=8bfeb9&amp;_nc_ohc=xexTpeg15XgAX9GS273&amp;_nc_ht=scontent.faly3-2.fna&amp;oh=0f623251d1d67acae1f5964776524507&amp;oe=60FE0B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3810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55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t-EE" dirty="0" smtClean="0">
                <a:solidFill>
                  <a:srgbClr val="FF0000"/>
                </a:solidFill>
              </a:rPr>
              <a:t>We are seeking </a:t>
            </a:r>
            <a:r>
              <a:rPr lang="et-EE" dirty="0" smtClean="0">
                <a:solidFill>
                  <a:srgbClr val="FF0000"/>
                </a:solidFill>
              </a:rPr>
              <a:t>to help all children in Egypt and out to exploit their minds in all fields of science  </a:t>
            </a:r>
            <a:endParaRPr lang="ar-EG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</a:t>
            </a:r>
            <a:endParaRPr lang="ar-EG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26" y="2590800"/>
            <a:ext cx="466334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2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Yasmine allam, </a:t>
            </a:r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microbiologist,  </a:t>
            </a:r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of science 2015</a:t>
            </a:r>
          </a:p>
          <a:p>
            <a:pPr algn="l" rtl="0"/>
            <a:r>
              <a:rPr lang="et-E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Enas tawfiq, </a:t>
            </a:r>
            <a:r>
              <a:rPr lang="et-E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 ,faculty </a:t>
            </a:r>
            <a:r>
              <a:rPr lang="et-E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science 2009</a:t>
            </a:r>
          </a:p>
          <a:p>
            <a:pPr algn="l" rtl="0"/>
            <a:r>
              <a:rPr lang="et-EE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Moustafa mamdouh</a:t>
            </a:r>
            <a:r>
              <a:rPr lang="et-EE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medical physicist, </a:t>
            </a:r>
            <a:r>
              <a:rPr lang="et-EE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of science 2018</a:t>
            </a:r>
          </a:p>
          <a:p>
            <a:pPr algn="l" rtl="0"/>
            <a:r>
              <a:rPr lang="et-EE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Rawda essam, </a:t>
            </a:r>
            <a:r>
              <a:rPr lang="et-EE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at physics department, faculty </a:t>
            </a:r>
            <a:r>
              <a:rPr lang="et-EE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science 2022</a:t>
            </a:r>
            <a:endParaRPr lang="ar-EG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Founders of Beehive Academy</a:t>
            </a:r>
            <a:endParaRPr lang="ar-E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648200"/>
            <a:ext cx="42672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0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 algn="just" rtl="0">
              <a:buNone/>
            </a:pP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children to </a:t>
            </a:r>
            <a:r>
              <a:rPr lang="ar-E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t-EE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a creativity way </a:t>
            </a:r>
          </a:p>
          <a:p>
            <a:pPr algn="just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all fields on science </a:t>
            </a:r>
          </a:p>
          <a:p>
            <a:pPr algn="just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 themselves </a:t>
            </a:r>
          </a:p>
          <a:p>
            <a:pPr algn="just" rtl="0"/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conclude, expect results and write down </a:t>
            </a:r>
          </a:p>
          <a:p>
            <a:pPr algn="l" rt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child must learn to understand, not memorize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endParaRPr lang="et-EE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ar-E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 of beehive academy </a:t>
            </a:r>
            <a:endParaRPr lang="ar-E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01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Preparations </a:t>
            </a:r>
            <a:endParaRPr lang="ar-EG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1295401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7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957"/>
            <a:ext cx="9144000" cy="4115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42"/>
          <a:stretch/>
        </p:blipFill>
        <p:spPr>
          <a:xfrm>
            <a:off x="-36286" y="0"/>
            <a:ext cx="9144000" cy="27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69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658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82" y="0"/>
            <a:ext cx="308658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4" y="7257"/>
            <a:ext cx="3086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4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127</TotalTime>
  <Words>449</Words>
  <Application>Microsoft Office PowerPoint</Application>
  <PresentationFormat>On-screen Show (4:3)</PresentationFormat>
  <Paragraphs>68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Concourse</vt:lpstr>
      <vt:lpstr>Beehive Academy Children are Future Scientists  </vt:lpstr>
      <vt:lpstr>Beehive Academy </vt:lpstr>
      <vt:lpstr>Vision </vt:lpstr>
      <vt:lpstr>Mission </vt:lpstr>
      <vt:lpstr>Founders of Beehive Academy</vt:lpstr>
      <vt:lpstr>Aims of beehive academy </vt:lpstr>
      <vt:lpstr>Preparations </vt:lpstr>
      <vt:lpstr>PowerPoint Presentation</vt:lpstr>
      <vt:lpstr>PowerPoint Presentation</vt:lpstr>
      <vt:lpstr>PowerPoint Presentation</vt:lpstr>
      <vt:lpstr>Methods of learning </vt:lpstr>
      <vt:lpstr>PowerPoint Presentation</vt:lpstr>
      <vt:lpstr>Brain storming </vt:lpstr>
      <vt:lpstr>PowerPoint Presentation</vt:lpstr>
      <vt:lpstr>5- Fields of science</vt:lpstr>
      <vt:lpstr>Now </vt:lpstr>
      <vt:lpstr>Real photos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curriculum </vt:lpstr>
      <vt:lpstr>Conclusion and Discussion </vt:lpstr>
      <vt:lpstr>Thanks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Beehive Academy </dc:title>
  <dc:creator>wi-fi</dc:creator>
  <cp:lastModifiedBy>wi-fi</cp:lastModifiedBy>
  <cp:revision>22</cp:revision>
  <dcterms:created xsi:type="dcterms:W3CDTF">2006-08-16T00:00:00Z</dcterms:created>
  <dcterms:modified xsi:type="dcterms:W3CDTF">2021-07-22T11:47:59Z</dcterms:modified>
</cp:coreProperties>
</file>