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12"/>
  </p:notesMasterIdLst>
  <p:handoutMasterIdLst>
    <p:handoutMasterId r:id="rId13"/>
  </p:handoutMasterIdLst>
  <p:sldIdLst>
    <p:sldId id="295" r:id="rId5"/>
    <p:sldId id="291" r:id="rId6"/>
    <p:sldId id="294" r:id="rId7"/>
    <p:sldId id="289" r:id="rId8"/>
    <p:sldId id="290" r:id="rId9"/>
    <p:sldId id="292" r:id="rId10"/>
    <p:sldId id="29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191E"/>
    <a:srgbClr val="A01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5501" autoAdjust="0"/>
  </p:normalViewPr>
  <p:slideViewPr>
    <p:cSldViewPr snapToGrid="0">
      <p:cViewPr varScale="1">
        <p:scale>
          <a:sx n="65" d="100"/>
          <a:sy n="65" d="100"/>
        </p:scale>
        <p:origin x="4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Роман Валентинович Зайцев" userId="88675037-21a6-4955-b7b8-bfb028c64076" providerId="ADAL" clId="{484E4875-9669-42B4-B32C-BD053A816F99}"/>
    <pc:docChg chg="undo custSel addSld delSld modSld sldOrd">
      <pc:chgData name="Роман Валентинович Зайцев" userId="88675037-21a6-4955-b7b8-bfb028c64076" providerId="ADAL" clId="{484E4875-9669-42B4-B32C-BD053A816F99}" dt="2021-07-16T11:39:19.905" v="102"/>
      <pc:docMkLst>
        <pc:docMk/>
      </pc:docMkLst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2404417379" sldId="274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2262102029" sldId="275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997469988" sldId="276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3098653960" sldId="277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777840676" sldId="278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1344271515" sldId="279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2913681520" sldId="280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233428037" sldId="281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3188870811" sldId="282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3214156985" sldId="283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1306666883" sldId="284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3905088970" sldId="285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1339155626" sldId="286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1.528" v="0" actId="47"/>
        <pc:sldMkLst>
          <pc:docMk/>
          <pc:sldMk cId="2839975972" sldId="287"/>
        </pc:sldMkLst>
      </pc:sldChg>
      <pc:sldChg chg="addSp delSp modSp mod ord">
        <pc:chgData name="Роман Валентинович Зайцев" userId="88675037-21a6-4955-b7b8-bfb028c64076" providerId="ADAL" clId="{484E4875-9669-42B4-B32C-BD053A816F99}" dt="2021-07-16T11:39:19.905" v="102"/>
        <pc:sldMkLst>
          <pc:docMk/>
          <pc:sldMk cId="281155282" sldId="288"/>
        </pc:sldMkLst>
        <pc:spChg chg="mod">
          <ac:chgData name="Роман Валентинович Зайцев" userId="88675037-21a6-4955-b7b8-bfb028c64076" providerId="ADAL" clId="{484E4875-9669-42B4-B32C-BD053A816F99}" dt="2021-07-16T11:13:19.939" v="25" actId="20577"/>
          <ac:spMkLst>
            <pc:docMk/>
            <pc:sldMk cId="281155282" sldId="288"/>
            <ac:spMk id="3" creationId="{3E025436-E830-44D4-A095-6003CD59387A}"/>
          </ac:spMkLst>
        </pc:spChg>
        <pc:spChg chg="add mod">
          <ac:chgData name="Роман Валентинович Зайцев" userId="88675037-21a6-4955-b7b8-bfb028c64076" providerId="ADAL" clId="{484E4875-9669-42B4-B32C-BD053A816F99}" dt="2021-07-16T11:35:29.879" v="73" actId="1076"/>
          <ac:spMkLst>
            <pc:docMk/>
            <pc:sldMk cId="281155282" sldId="288"/>
            <ac:spMk id="6" creationId="{5AB35CC5-290E-4020-A91D-232D4109CFE3}"/>
          </ac:spMkLst>
        </pc:spChg>
        <pc:picChg chg="del">
          <ac:chgData name="Роман Валентинович Зайцев" userId="88675037-21a6-4955-b7b8-bfb028c64076" providerId="ADAL" clId="{484E4875-9669-42B4-B32C-BD053A816F99}" dt="2021-07-16T11:13:55.184" v="28" actId="478"/>
          <ac:picMkLst>
            <pc:docMk/>
            <pc:sldMk cId="281155282" sldId="288"/>
            <ac:picMk id="2" creationId="{E306B2EC-02AE-4B76-A12E-A5D5070047D7}"/>
          </ac:picMkLst>
        </pc:picChg>
        <pc:picChg chg="add del mod">
          <ac:chgData name="Роман Валентинович Зайцев" userId="88675037-21a6-4955-b7b8-bfb028c64076" providerId="ADAL" clId="{484E4875-9669-42B4-B32C-BD053A816F99}" dt="2021-07-16T11:35:31.633" v="74" actId="1076"/>
          <ac:picMkLst>
            <pc:docMk/>
            <pc:sldMk cId="281155282" sldId="288"/>
            <ac:picMk id="5" creationId="{C443FF47-05AF-4580-8339-A04C141A2727}"/>
          </ac:picMkLst>
        </pc:picChg>
        <pc:picChg chg="add mod">
          <ac:chgData name="Роман Валентинович Зайцев" userId="88675037-21a6-4955-b7b8-bfb028c64076" providerId="ADAL" clId="{484E4875-9669-42B4-B32C-BD053A816F99}" dt="2021-07-16T11:35:09.555" v="66" actId="1076"/>
          <ac:picMkLst>
            <pc:docMk/>
            <pc:sldMk cId="281155282" sldId="288"/>
            <ac:picMk id="1026" creationId="{56EA79EC-B2B9-4AAB-A61D-DEA707DB1A00}"/>
          </ac:picMkLst>
        </pc:picChg>
      </pc:sldChg>
      <pc:sldChg chg="del">
        <pc:chgData name="Роман Валентинович Зайцев" userId="88675037-21a6-4955-b7b8-bfb028c64076" providerId="ADAL" clId="{484E4875-9669-42B4-B32C-BD053A816F99}" dt="2021-07-16T11:12:55.418" v="1" actId="47"/>
        <pc:sldMkLst>
          <pc:docMk/>
          <pc:sldMk cId="1230797068" sldId="289"/>
        </pc:sldMkLst>
      </pc:sldChg>
      <pc:sldChg chg="addSp delSp modSp add mod">
        <pc:chgData name="Роман Валентинович Зайцев" userId="88675037-21a6-4955-b7b8-bfb028c64076" providerId="ADAL" clId="{484E4875-9669-42B4-B32C-BD053A816F99}" dt="2021-07-16T11:38:03.550" v="89" actId="123"/>
        <pc:sldMkLst>
          <pc:docMk/>
          <pc:sldMk cId="3900632971" sldId="289"/>
        </pc:sldMkLst>
        <pc:spChg chg="mod">
          <ac:chgData name="Роман Валентинович Зайцев" userId="88675037-21a6-4955-b7b8-bfb028c64076" providerId="ADAL" clId="{484E4875-9669-42B4-B32C-BD053A816F99}" dt="2021-07-16T11:14:34.824" v="47" actId="20577"/>
          <ac:spMkLst>
            <pc:docMk/>
            <pc:sldMk cId="3900632971" sldId="289"/>
            <ac:spMk id="3" creationId="{3E025436-E830-44D4-A095-6003CD59387A}"/>
          </ac:spMkLst>
        </pc:spChg>
        <pc:spChg chg="add mod">
          <ac:chgData name="Роман Валентинович Зайцев" userId="88675037-21a6-4955-b7b8-bfb028c64076" providerId="ADAL" clId="{484E4875-9669-42B4-B32C-BD053A816F99}" dt="2021-07-16T11:36:00.326" v="77" actId="1076"/>
          <ac:spMkLst>
            <pc:docMk/>
            <pc:sldMk cId="3900632971" sldId="289"/>
            <ac:spMk id="8" creationId="{82BB7EAA-B844-47B7-A445-F96DB6477462}"/>
          </ac:spMkLst>
        </pc:spChg>
        <pc:spChg chg="add mod">
          <ac:chgData name="Роман Валентинович Зайцев" userId="88675037-21a6-4955-b7b8-bfb028c64076" providerId="ADAL" clId="{484E4875-9669-42B4-B32C-BD053A816F99}" dt="2021-07-16T11:38:03.550" v="89" actId="123"/>
          <ac:spMkLst>
            <pc:docMk/>
            <pc:sldMk cId="3900632971" sldId="289"/>
            <ac:spMk id="10" creationId="{1CB7E81B-8DA0-44CB-9228-C0FC8207295F}"/>
          </ac:spMkLst>
        </pc:spChg>
        <pc:picChg chg="del mod">
          <ac:chgData name="Роман Валентинович Зайцев" userId="88675037-21a6-4955-b7b8-bfb028c64076" providerId="ADAL" clId="{484E4875-9669-42B4-B32C-BD053A816F99}" dt="2021-07-16T11:14:38.218" v="49" actId="478"/>
          <ac:picMkLst>
            <pc:docMk/>
            <pc:sldMk cId="3900632971" sldId="289"/>
            <ac:picMk id="5" creationId="{C443FF47-05AF-4580-8339-A04C141A2727}"/>
          </ac:picMkLst>
        </pc:picChg>
        <pc:picChg chg="del">
          <ac:chgData name="Роман Валентинович Зайцев" userId="88675037-21a6-4955-b7b8-bfb028c64076" providerId="ADAL" clId="{484E4875-9669-42B4-B32C-BD053A816F99}" dt="2021-07-16T11:14:39.822" v="50" actId="478"/>
          <ac:picMkLst>
            <pc:docMk/>
            <pc:sldMk cId="3900632971" sldId="289"/>
            <ac:picMk id="1026" creationId="{56EA79EC-B2B9-4AAB-A61D-DEA707DB1A00}"/>
          </ac:picMkLst>
        </pc:picChg>
        <pc:picChg chg="add mod">
          <ac:chgData name="Роман Валентинович Зайцев" userId="88675037-21a6-4955-b7b8-bfb028c64076" providerId="ADAL" clId="{484E4875-9669-42B4-B32C-BD053A816F99}" dt="2021-07-16T11:24:45.798" v="53" actId="1076"/>
          <ac:picMkLst>
            <pc:docMk/>
            <pc:sldMk cId="3900632971" sldId="289"/>
            <ac:picMk id="2050" creationId="{69E1AA40-A0F6-4299-9DBB-8972329A5F08}"/>
          </ac:picMkLst>
        </pc:picChg>
        <pc:picChg chg="add mod">
          <ac:chgData name="Роман Валентинович Зайцев" userId="88675037-21a6-4955-b7b8-bfb028c64076" providerId="ADAL" clId="{484E4875-9669-42B4-B32C-BD053A816F99}" dt="2021-07-16T11:36:03.229" v="78" actId="1076"/>
          <ac:picMkLst>
            <pc:docMk/>
            <pc:sldMk cId="3900632971" sldId="289"/>
            <ac:picMk id="2052" creationId="{1E45B399-7828-48F8-A7E9-FD5472DC841D}"/>
          </ac:picMkLst>
        </pc:picChg>
        <pc:picChg chg="add del mod">
          <ac:chgData name="Роман Валентинович Зайцев" userId="88675037-21a6-4955-b7b8-bfb028c64076" providerId="ADAL" clId="{484E4875-9669-42B4-B32C-BD053A816F99}" dt="2021-07-16T11:34:18.944" v="64" actId="478"/>
          <ac:picMkLst>
            <pc:docMk/>
            <pc:sldMk cId="3900632971" sldId="289"/>
            <ac:picMk id="2054" creationId="{695CCF29-FD3F-4D06-8A14-E5377A7F9CEB}"/>
          </ac:picMkLst>
        </pc:picChg>
        <pc:picChg chg="add del mod">
          <ac:chgData name="Роман Валентинович Зайцев" userId="88675037-21a6-4955-b7b8-bfb028c64076" providerId="ADAL" clId="{484E4875-9669-42B4-B32C-BD053A816F99}" dt="2021-07-16T11:34:20.335" v="65" actId="478"/>
          <ac:picMkLst>
            <pc:docMk/>
            <pc:sldMk cId="3900632971" sldId="289"/>
            <ac:picMk id="2056" creationId="{05D4D104-221E-4484-8F90-1F7F1EF05028}"/>
          </ac:picMkLst>
        </pc:picChg>
      </pc:sldChg>
      <pc:sldChg chg="addSp delSp modSp add mod">
        <pc:chgData name="Роман Валентинович Зайцев" userId="88675037-21a6-4955-b7b8-bfb028c64076" providerId="ADAL" clId="{484E4875-9669-42B4-B32C-BD053A816F99}" dt="2021-07-16T11:38:55.835" v="100" actId="1076"/>
        <pc:sldMkLst>
          <pc:docMk/>
          <pc:sldMk cId="2242045131" sldId="290"/>
        </pc:sldMkLst>
        <pc:spChg chg="add mod">
          <ac:chgData name="Роман Валентинович Зайцев" userId="88675037-21a6-4955-b7b8-bfb028c64076" providerId="ADAL" clId="{484E4875-9669-42B4-B32C-BD053A816F99}" dt="2021-07-16T11:38:46.931" v="97" actId="14100"/>
          <ac:spMkLst>
            <pc:docMk/>
            <pc:sldMk cId="2242045131" sldId="290"/>
            <ac:spMk id="8" creationId="{E957CF62-1C3A-46AA-93FB-455E512074C1}"/>
          </ac:spMkLst>
        </pc:spChg>
        <pc:spChg chg="add mod">
          <ac:chgData name="Роман Валентинович Зайцев" userId="88675037-21a6-4955-b7b8-bfb028c64076" providerId="ADAL" clId="{484E4875-9669-42B4-B32C-BD053A816F99}" dt="2021-07-16T11:38:55.835" v="100" actId="1076"/>
          <ac:spMkLst>
            <pc:docMk/>
            <pc:sldMk cId="2242045131" sldId="290"/>
            <ac:spMk id="10" creationId="{2CCEAF1F-594D-445E-BDED-247225064DCE}"/>
          </ac:spMkLst>
        </pc:spChg>
        <pc:picChg chg="del">
          <ac:chgData name="Роман Валентинович Зайцев" userId="88675037-21a6-4955-b7b8-bfb028c64076" providerId="ADAL" clId="{484E4875-9669-42B4-B32C-BD053A816F99}" dt="2021-07-16T11:37:25.258" v="84" actId="478"/>
          <ac:picMkLst>
            <pc:docMk/>
            <pc:sldMk cId="2242045131" sldId="290"/>
            <ac:picMk id="2050" creationId="{69E1AA40-A0F6-4299-9DBB-8972329A5F08}"/>
          </ac:picMkLst>
        </pc:picChg>
        <pc:picChg chg="del">
          <ac:chgData name="Роман Валентинович Зайцев" userId="88675037-21a6-4955-b7b8-bfb028c64076" providerId="ADAL" clId="{484E4875-9669-42B4-B32C-BD053A816F99}" dt="2021-07-16T11:37:23.008" v="83" actId="478"/>
          <ac:picMkLst>
            <pc:docMk/>
            <pc:sldMk cId="2242045131" sldId="290"/>
            <ac:picMk id="2052" creationId="{1E45B399-7828-48F8-A7E9-FD5472DC841D}"/>
          </ac:picMkLst>
        </pc:picChg>
        <pc:picChg chg="mod">
          <ac:chgData name="Роман Валентинович Зайцев" userId="88675037-21a6-4955-b7b8-bfb028c64076" providerId="ADAL" clId="{484E4875-9669-42B4-B32C-BD053A816F99}" dt="2021-07-16T11:37:30.684" v="85" actId="1076"/>
          <ac:picMkLst>
            <pc:docMk/>
            <pc:sldMk cId="2242045131" sldId="290"/>
            <ac:picMk id="2054" creationId="{695CCF29-FD3F-4D06-8A14-E5377A7F9CEB}"/>
          </ac:picMkLst>
        </pc:picChg>
        <pc:picChg chg="mod">
          <ac:chgData name="Роман Валентинович Зайцев" userId="88675037-21a6-4955-b7b8-bfb028c64076" providerId="ADAL" clId="{484E4875-9669-42B4-B32C-BD053A816F99}" dt="2021-07-16T11:37:30.684" v="85" actId="1076"/>
          <ac:picMkLst>
            <pc:docMk/>
            <pc:sldMk cId="2242045131" sldId="290"/>
            <ac:picMk id="2056" creationId="{05D4D104-221E-4484-8F90-1F7F1EF05028}"/>
          </ac:picMkLst>
        </pc:picChg>
      </pc:sldChg>
      <pc:sldChg chg="del">
        <pc:chgData name="Роман Валентинович Зайцев" userId="88675037-21a6-4955-b7b8-bfb028c64076" providerId="ADAL" clId="{484E4875-9669-42B4-B32C-BD053A816F99}" dt="2021-07-16T11:12:55.418" v="1" actId="47"/>
        <pc:sldMkLst>
          <pc:docMk/>
          <pc:sldMk cId="3722463634" sldId="290"/>
        </pc:sldMkLst>
      </pc:sldChg>
      <pc:sldChg chg="del">
        <pc:chgData name="Роман Валентинович Зайцев" userId="88675037-21a6-4955-b7b8-bfb028c64076" providerId="ADAL" clId="{484E4875-9669-42B4-B32C-BD053A816F99}" dt="2021-07-16T11:12:55.418" v="1" actId="47"/>
        <pc:sldMkLst>
          <pc:docMk/>
          <pc:sldMk cId="1439733715" sldId="29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E162D-90B3-4E5E-8342-56CD1A165C85}" type="datetimeFigureOut">
              <a:rPr lang="uk-UA" smtClean="0"/>
              <a:t>19.07.2021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49B62-18C7-41C1-8BDD-78BF19D701D3}" type="slidenum">
              <a:rPr lang="uk-UA" smtClean="0"/>
              <a:t>‹nº›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5006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3F133-3881-4B25-9460-C5AB5E6DC535}" type="datetimeFigureOut">
              <a:rPr lang="ru-RU" smtClean="0"/>
              <a:t>19.07.2021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B3C64-241E-498B-8686-3F8D6B74AA34}" type="slidenum">
              <a:rPr lang="ru-RU" smtClean="0"/>
              <a:t>‹nº›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994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B3C64-241E-498B-8686-3F8D6B74AA3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966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035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820F9F-AB2D-4A8B-84B6-E4723BBBD2A8}"/>
              </a:ext>
            </a:extLst>
          </p:cNvPr>
          <p:cNvSpPr/>
          <p:nvPr userDrawn="1"/>
        </p:nvSpPr>
        <p:spPr>
          <a:xfrm>
            <a:off x="0" y="0"/>
            <a:ext cx="12192000" cy="649480"/>
          </a:xfrm>
          <a:prstGeom prst="rect">
            <a:avLst/>
          </a:prstGeom>
          <a:solidFill>
            <a:srgbClr val="A0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2A38FB-A46F-4535-A257-9F7130D1D735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844"/>
          <a:stretch/>
        </p:blipFill>
        <p:spPr>
          <a:xfrm>
            <a:off x="516605" y="55504"/>
            <a:ext cx="540000" cy="5400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47326C-05BA-42AB-83AC-916DBE6580F2}"/>
              </a:ext>
            </a:extLst>
          </p:cNvPr>
          <p:cNvSpPr/>
          <p:nvPr userDrawn="1"/>
        </p:nvSpPr>
        <p:spPr>
          <a:xfrm>
            <a:off x="1008480" y="16962"/>
            <a:ext cx="335640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National Technical University «Kharkiv Polytechnic </a:t>
            </a:r>
            <a:r>
              <a:rPr lang="en-US" sz="1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Institute»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6636335-6A00-4266-8E84-2CB7E75477BC}"/>
              </a:ext>
            </a:extLst>
          </p:cNvPr>
          <p:cNvSpPr/>
          <p:nvPr userDrawn="1"/>
        </p:nvSpPr>
        <p:spPr>
          <a:xfrm>
            <a:off x="7634083" y="17995"/>
            <a:ext cx="3962399" cy="624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8000"/>
              </a:lnSpc>
            </a:pPr>
            <a:r>
              <a:rPr lang="en-US" sz="16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Materials for Electronics</a:t>
            </a:r>
          </a:p>
          <a:p>
            <a:pPr algn="ctr">
              <a:lnSpc>
                <a:spcPct val="108000"/>
              </a:lnSpc>
            </a:pPr>
            <a:r>
              <a:rPr lang="en-US" sz="16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Solar Cells Department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244" y="43973"/>
            <a:ext cx="540000" cy="54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15"/>
          <a:stretch/>
        </p:blipFill>
        <p:spPr>
          <a:xfrm>
            <a:off x="4819289" y="-5369"/>
            <a:ext cx="2786032" cy="6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8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BCFE02F-8601-4C7F-8CEB-D8C9C9D5B70C}"/>
              </a:ext>
            </a:extLst>
          </p:cNvPr>
          <p:cNvSpPr/>
          <p:nvPr/>
        </p:nvSpPr>
        <p:spPr>
          <a:xfrm>
            <a:off x="8127244" y="574096"/>
            <a:ext cx="406475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Y" sz="4000" u="sng" dirty="0">
                <a:solidFill>
                  <a:srgbClr val="A0191E"/>
                </a:solidFill>
                <a:latin typeface="Fira Sans" panose="020B0503050000020004" pitchFamily="34" charset="0"/>
              </a:rPr>
              <a:t>Kseniia </a:t>
            </a:r>
            <a:endParaRPr lang="ru-RU" sz="4000" u="sng" dirty="0">
              <a:solidFill>
                <a:srgbClr val="A0191E"/>
              </a:solidFill>
              <a:latin typeface="Fira Sans" panose="020B0503050000020004" pitchFamily="34" charset="0"/>
            </a:endParaRPr>
          </a:p>
          <a:p>
            <a:pPr algn="ctr"/>
            <a:r>
              <a:rPr lang="es-PY" sz="4000" u="sng" dirty="0">
                <a:solidFill>
                  <a:srgbClr val="A0191E"/>
                </a:solidFill>
                <a:latin typeface="Fira Sans" panose="020B0503050000020004" pitchFamily="34" charset="0"/>
              </a:rPr>
              <a:t>MINAKOVA</a:t>
            </a:r>
            <a:endParaRPr lang="ru-RU" sz="4000" u="sng" dirty="0">
              <a:solidFill>
                <a:srgbClr val="A0191E"/>
              </a:solidFill>
              <a:latin typeface="Fira Sans" panose="020B0503050000020004" pitchFamily="34" charset="0"/>
            </a:endParaRPr>
          </a:p>
          <a:p>
            <a:pPr algn="ctr"/>
            <a:endParaRPr lang="ru-RU" sz="1000" u="sng" dirty="0">
              <a:solidFill>
                <a:srgbClr val="A0191E"/>
              </a:solidFill>
              <a:latin typeface="Fira Sans" panose="020B0503050000020004" pitchFamily="34" charset="0"/>
            </a:endParaRPr>
          </a:p>
          <a:p>
            <a:pPr algn="ctr"/>
            <a:r>
              <a:rPr lang="es-PY" sz="4000" dirty="0">
                <a:solidFill>
                  <a:srgbClr val="A0191E"/>
                </a:solidFill>
                <a:latin typeface="Fira Sans" panose="020B0503050000020004" pitchFamily="34" charset="0"/>
              </a:rPr>
              <a:t>Mykhailo </a:t>
            </a:r>
            <a:endParaRPr lang="ru-RU" sz="4000" dirty="0">
              <a:solidFill>
                <a:srgbClr val="A0191E"/>
              </a:solidFill>
              <a:latin typeface="Fira Sans" panose="020B0503050000020004" pitchFamily="34" charset="0"/>
            </a:endParaRPr>
          </a:p>
          <a:p>
            <a:pPr algn="ctr"/>
            <a:r>
              <a:rPr lang="es-PY" sz="4000" dirty="0">
                <a:solidFill>
                  <a:srgbClr val="A0191E"/>
                </a:solidFill>
                <a:latin typeface="Fira Sans" panose="020B0503050000020004" pitchFamily="34" charset="0"/>
              </a:rPr>
              <a:t>KIRICHENKO</a:t>
            </a:r>
            <a:endParaRPr lang="ru-RU" sz="4000" dirty="0">
              <a:solidFill>
                <a:srgbClr val="A0191E"/>
              </a:solidFill>
              <a:latin typeface="Fira Sans" panose="020B0503050000020004" pitchFamily="34" charset="0"/>
            </a:endParaRPr>
          </a:p>
          <a:p>
            <a:pPr algn="ctr"/>
            <a:endParaRPr lang="ru-RU" sz="1000" dirty="0">
              <a:solidFill>
                <a:srgbClr val="A0191E"/>
              </a:solidFill>
              <a:latin typeface="Fira Sans" panose="020B0503050000020004" pitchFamily="34" charset="0"/>
            </a:endParaRPr>
          </a:p>
          <a:p>
            <a:pPr algn="ctr"/>
            <a:r>
              <a:rPr lang="ru-RU" sz="4000" dirty="0">
                <a:solidFill>
                  <a:srgbClr val="A0191E"/>
                </a:solidFill>
                <a:latin typeface="Fira Sans" panose="020B0503050000020004" pitchFamily="34" charset="0"/>
              </a:rPr>
              <a:t>  </a:t>
            </a:r>
            <a:r>
              <a:rPr lang="es-PY" sz="4000" dirty="0">
                <a:solidFill>
                  <a:srgbClr val="A0191E"/>
                </a:solidFill>
                <a:latin typeface="Fira Sans" panose="020B0503050000020004" pitchFamily="34" charset="0"/>
              </a:rPr>
              <a:t>Roman ZAITSEV</a:t>
            </a:r>
            <a:endParaRPr lang="ru-RU" sz="4000" dirty="0">
              <a:solidFill>
                <a:srgbClr val="A0191E"/>
              </a:solidFill>
              <a:latin typeface="Fira Sans" panose="020B0503050000020004" pitchFamily="34" charset="0"/>
            </a:endParaRPr>
          </a:p>
          <a:p>
            <a:pPr algn="ctr"/>
            <a:endParaRPr lang="ru-RU" sz="1000" dirty="0">
              <a:solidFill>
                <a:srgbClr val="A0191E"/>
              </a:solidFill>
              <a:latin typeface="Fira Sans" panose="020B0503050000020004" pitchFamily="34" charset="0"/>
            </a:endParaRPr>
          </a:p>
          <a:p>
            <a:pPr algn="ctr"/>
            <a:r>
              <a:rPr lang="es-PY" sz="4000" dirty="0">
                <a:solidFill>
                  <a:srgbClr val="A0191E"/>
                </a:solidFill>
                <a:latin typeface="Fira Sans" panose="020B0503050000020004" pitchFamily="34" charset="0"/>
              </a:rPr>
              <a:t>Dmytro </a:t>
            </a:r>
            <a:endParaRPr lang="ru-RU" sz="4000" dirty="0">
              <a:solidFill>
                <a:srgbClr val="A0191E"/>
              </a:solidFill>
              <a:latin typeface="Fira Sans" panose="020B0503050000020004" pitchFamily="34" charset="0"/>
            </a:endParaRPr>
          </a:p>
          <a:p>
            <a:pPr algn="ctr"/>
            <a:r>
              <a:rPr lang="es-PY" sz="4000" dirty="0">
                <a:solidFill>
                  <a:srgbClr val="A0191E"/>
                </a:solidFill>
                <a:latin typeface="Fira Sans" panose="020B0503050000020004" pitchFamily="34" charset="0"/>
              </a:rPr>
              <a:t>DANYLCHENKO</a:t>
            </a:r>
            <a:endParaRPr lang="ru-RU" sz="4000" dirty="0">
              <a:solidFill>
                <a:srgbClr val="A0191E"/>
              </a:solidFill>
              <a:latin typeface="Fira Sans" panose="020B0503050000020004" pitchFamily="34" charset="0"/>
            </a:endParaRPr>
          </a:p>
          <a:p>
            <a:pPr algn="ctr"/>
            <a:endParaRPr lang="ru-RU" sz="1000" dirty="0">
              <a:solidFill>
                <a:srgbClr val="A0191E"/>
              </a:solidFill>
              <a:latin typeface="Fira Sans" panose="020B0503050000020004" pitchFamily="34" charset="0"/>
            </a:endParaRPr>
          </a:p>
          <a:p>
            <a:pPr algn="ctr"/>
            <a:r>
              <a:rPr lang="es-PY" sz="4000" dirty="0">
                <a:solidFill>
                  <a:srgbClr val="A0191E"/>
                </a:solidFill>
                <a:latin typeface="Fira Sans" panose="020B0503050000020004" pitchFamily="34" charset="0"/>
              </a:rPr>
              <a:t>Stanislav </a:t>
            </a:r>
            <a:endParaRPr lang="ru-RU" sz="4000" dirty="0">
              <a:solidFill>
                <a:srgbClr val="A0191E"/>
              </a:solidFill>
              <a:latin typeface="Fira Sans" panose="020B0503050000020004" pitchFamily="34" charset="0"/>
            </a:endParaRPr>
          </a:p>
          <a:p>
            <a:pPr algn="ctr"/>
            <a:r>
              <a:rPr lang="es-PY" sz="4000" dirty="0">
                <a:solidFill>
                  <a:srgbClr val="A0191E"/>
                </a:solidFill>
                <a:latin typeface="Fira Sans" panose="020B0503050000020004" pitchFamily="34" charset="0"/>
              </a:rPr>
              <a:t>FEDORCHUK</a:t>
            </a:r>
            <a:endParaRPr lang="uk-UA" sz="4000" dirty="0">
              <a:solidFill>
                <a:srgbClr val="A0191E"/>
              </a:solidFill>
              <a:latin typeface="Fira Sans" panose="020B05030500000200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6E74C9C-593F-4856-8453-298D22386992}"/>
              </a:ext>
            </a:extLst>
          </p:cNvPr>
          <p:cNvSpPr/>
          <p:nvPr/>
        </p:nvSpPr>
        <p:spPr>
          <a:xfrm>
            <a:off x="-650995" y="698260"/>
            <a:ext cx="52135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Fira Sans" panose="020B0503050000020004" pitchFamily="34" charset="0"/>
              </a:rPr>
              <a:t>Welcome </a:t>
            </a:r>
            <a:endParaRPr lang="ru-RU" sz="4400" dirty="0">
              <a:latin typeface="Fira Sans" panose="020B0503050000020004" pitchFamily="34" charset="0"/>
            </a:endParaRPr>
          </a:p>
          <a:p>
            <a:pPr algn="ctr"/>
            <a:r>
              <a:rPr lang="en-US" sz="4400" dirty="0">
                <a:latin typeface="Fira Sans" panose="020B0503050000020004" pitchFamily="34" charset="0"/>
              </a:rPr>
              <a:t>to </a:t>
            </a:r>
            <a:endParaRPr lang="ru-RU" sz="4400" dirty="0">
              <a:latin typeface="Fira Sans" panose="020B0503050000020004" pitchFamily="34" charset="0"/>
            </a:endParaRPr>
          </a:p>
          <a:p>
            <a:pPr algn="ctr"/>
            <a:r>
              <a:rPr lang="en-US" sz="4400" dirty="0">
                <a:latin typeface="Fira Sans" panose="020B0503050000020004" pitchFamily="34" charset="0"/>
              </a:rPr>
              <a:t>Photovoltaic </a:t>
            </a:r>
            <a:endParaRPr lang="ru-RU" sz="4400" dirty="0">
              <a:latin typeface="Fira Sans" panose="020B0503050000020004" pitchFamily="34" charset="0"/>
            </a:endParaRPr>
          </a:p>
          <a:p>
            <a:pPr algn="ctr"/>
            <a:r>
              <a:rPr lang="en-US" sz="4400" dirty="0">
                <a:latin typeface="Fira Sans" panose="020B0503050000020004" pitchFamily="34" charset="0"/>
              </a:rPr>
              <a:t>Universe!</a:t>
            </a:r>
            <a:endParaRPr lang="ru-RU" sz="4400" dirty="0">
              <a:latin typeface="Fira Sans" panose="020B05030500000200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A9AFDF0-542D-4298-81B6-4BD4B3457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440" y="698260"/>
            <a:ext cx="4389120" cy="607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21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6D6A67F-2167-458F-9572-061C2C9B0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92" y="669798"/>
            <a:ext cx="7975092" cy="59817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7B117CD-E52F-4DFC-8821-77837FA8A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950" y="1399794"/>
            <a:ext cx="3390900" cy="452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43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3E025436-E830-44D4-A095-6003CD59387A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830483"/>
            <a:ext cx="8229600" cy="6694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C00000"/>
                </a:solidFill>
              </a:rPr>
              <a:t>Solar Panel Construction</a:t>
            </a:r>
            <a:endParaRPr lang="uk-UA" sz="4000" b="1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35CC5-290E-4020-A91D-232D4109CFE3}"/>
              </a:ext>
            </a:extLst>
          </p:cNvPr>
          <p:cNvSpPr txBox="1"/>
          <p:nvPr/>
        </p:nvSpPr>
        <p:spPr>
          <a:xfrm>
            <a:off x="405108" y="5969268"/>
            <a:ext cx="113526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manufacture of a solar mini battery for equipping a maquette of solar tracker was carried out with the desire to repeat the process of manufacturing a real solar battery as much as possible.</a:t>
            </a:r>
            <a:endParaRPr lang="ru-UA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4B08821-FEBD-4A4E-960D-6F5CB23CB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08" y="1739343"/>
            <a:ext cx="6028944" cy="412546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9034ECB-387C-49FF-8F17-8C851AC2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584" y="1396793"/>
            <a:ext cx="7341577" cy="489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0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3E025436-E830-44D4-A095-6003CD59387A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830483"/>
            <a:ext cx="8229600" cy="6694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C00000"/>
                </a:solidFill>
              </a:rPr>
              <a:t>How it’s made</a:t>
            </a:r>
            <a:endParaRPr lang="uk-UA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BB7EAA-B844-47B7-A445-F96DB6477462}"/>
              </a:ext>
            </a:extLst>
          </p:cNvPr>
          <p:cNvSpPr txBox="1"/>
          <p:nvPr/>
        </p:nvSpPr>
        <p:spPr>
          <a:xfrm>
            <a:off x="5395364" y="1741482"/>
            <a:ext cx="60973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give hardness to the solar mini battery and protect it from external factors, the SC connected in strings were placed on a base 300*210 mm in size, made of foamed PVC plastic with a thickness of 5 mm.  </a:t>
            </a:r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B7E81B-8DA0-44CB-9228-C0FC8207295F}"/>
              </a:ext>
            </a:extLst>
          </p:cNvPr>
          <p:cNvSpPr txBox="1"/>
          <p:nvPr/>
        </p:nvSpPr>
        <p:spPr>
          <a:xfrm>
            <a:off x="7523570" y="4252882"/>
            <a:ext cx="39691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Also, on the back side of this base were constructive elements for installing the parts of the tracking system.</a:t>
            </a:r>
            <a:endParaRPr lang="ru-UA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EF4D2B9-2963-404B-B158-946A29DFB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22" y="1165184"/>
            <a:ext cx="3235452" cy="431139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8BFDEA8-F7C6-4DF4-A448-6BB519D9D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829" y="3183407"/>
            <a:ext cx="2953512" cy="310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32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3E025436-E830-44D4-A095-6003CD59387A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830483"/>
            <a:ext cx="8229600" cy="6694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C00000"/>
                </a:solidFill>
              </a:rPr>
              <a:t>How it’s made</a:t>
            </a:r>
            <a:endParaRPr lang="uk-UA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7CF62-1C3A-46AA-93FB-455E512074C1}"/>
              </a:ext>
            </a:extLst>
          </p:cNvPr>
          <p:cNvSpPr txBox="1"/>
          <p:nvPr/>
        </p:nvSpPr>
        <p:spPr>
          <a:xfrm>
            <a:off x="4345423" y="1444381"/>
            <a:ext cx="73765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front surface of the solar cell was protected from unfavorable factors, as well as the solar mini-battery was sealed by filling a layer of transparent epoxy resin about 3 mm thick over strings which was placed on the base. </a:t>
            </a:r>
            <a:endParaRPr lang="ru-RU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Highly transparent epoxy resin provides good mechanical strength to the entire structure and also minimizes solar radiation loss.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just"/>
            <a:endParaRPr lang="ru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EAF1F-594D-445E-BDED-247225064DCE}"/>
              </a:ext>
            </a:extLst>
          </p:cNvPr>
          <p:cNvSpPr txBox="1"/>
          <p:nvPr/>
        </p:nvSpPr>
        <p:spPr>
          <a:xfrm>
            <a:off x="7070669" y="3570237"/>
            <a:ext cx="47295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process of filling the SC strings with epoxy resin was carried out as follows. On the edges of the plastic base, with the help of self-tapping screws, formwork elements made of the same foamed PVC with a thickness of 5 mm and a height of 15 mm were attached, which, when assembled, ensured the presence of a rim sufficient to prevent overflow of epoxy resin during the actual filling and subsequent polymerization.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B747C86-65A4-4BBB-B932-E322C7C44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108" y="1165184"/>
            <a:ext cx="3947160" cy="337108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7545458-0571-41B3-A3B0-AA02B8C3E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681" y="3341762"/>
            <a:ext cx="3713988" cy="33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45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E025436-E830-44D4-A095-6003CD59387A}"/>
              </a:ext>
            </a:extLst>
          </p:cNvPr>
          <p:cNvSpPr txBox="1">
            <a:spLocks noChangeArrowheads="1"/>
          </p:cNvSpPr>
          <p:nvPr/>
        </p:nvSpPr>
        <p:spPr>
          <a:xfrm>
            <a:off x="1993392" y="683910"/>
            <a:ext cx="8229600" cy="6694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C00000"/>
                </a:solidFill>
              </a:rPr>
              <a:t>How it’s work</a:t>
            </a:r>
            <a:endParaRPr lang="uk-UA" sz="4000" b="1" dirty="0">
              <a:solidFill>
                <a:srgbClr val="C00000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7552DBF-1C13-4E7D-9A62-D82344B32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814" y="1520952"/>
            <a:ext cx="6786372" cy="381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21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3E025436-E830-44D4-A095-6003CD59387A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830483"/>
            <a:ext cx="8229600" cy="66940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C00000"/>
                </a:solidFill>
              </a:rPr>
              <a:t>How it’s work</a:t>
            </a:r>
            <a:endParaRPr lang="uk-UA" sz="4000" b="1" dirty="0">
              <a:solidFill>
                <a:srgbClr val="C0000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D03B84-7290-4977-B4E8-42BF97F72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642" y="1642110"/>
            <a:ext cx="2680716" cy="357378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B2F4085-73C6-4A66-8563-D5479E452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612" y="1981962"/>
            <a:ext cx="2142744" cy="380847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303AEE9-3288-475C-9314-754393114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966" y="1981962"/>
            <a:ext cx="2142744" cy="380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938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6BF7610E68C4B41B2C3F067401E2BDC" ma:contentTypeVersion="13" ma:contentTypeDescription="Створення нового документа." ma:contentTypeScope="" ma:versionID="8346bae91de7ce8b9875e9334b9607ac">
  <xsd:schema xmlns:xsd="http://www.w3.org/2001/XMLSchema" xmlns:xs="http://www.w3.org/2001/XMLSchema" xmlns:p="http://schemas.microsoft.com/office/2006/metadata/properties" xmlns:ns3="33e2dde0-13fc-4c33-837a-9ffa44d41469" xmlns:ns4="901c0f37-b6b5-4ae9-9dca-14ec2e5a68bd" targetNamespace="http://schemas.microsoft.com/office/2006/metadata/properties" ma:root="true" ma:fieldsID="3c11e3e0670907e4fa77fdc646ce688b" ns3:_="" ns4:_="">
    <xsd:import namespace="33e2dde0-13fc-4c33-837a-9ffa44d41469"/>
    <xsd:import namespace="901c0f37-b6b5-4ae9-9dca-14ec2e5a68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2dde0-13fc-4c33-837a-9ffa44d414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1c0f37-b6b5-4ae9-9dca-14ec2e5a68b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Спільний доступ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Відомості про тих, хто має доступ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Геш підказки про спільний доступ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B245A5C-E13E-4806-A5DC-D0F3E16C81F9}">
  <ds:schemaRefs>
    <ds:schemaRef ds:uri="http://schemas.microsoft.com/office/infopath/2007/PartnerControls"/>
    <ds:schemaRef ds:uri="33e2dde0-13fc-4c33-837a-9ffa44d41469"/>
    <ds:schemaRef ds:uri="http://purl.org/dc/elements/1.1/"/>
    <ds:schemaRef ds:uri="http://schemas.microsoft.com/office/2006/metadata/properties"/>
    <ds:schemaRef ds:uri="901c0f37-b6b5-4ae9-9dca-14ec2e5a68b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5A0013B-6CF3-482C-B2C8-FA9E24599B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e2dde0-13fc-4c33-837a-9ffa44d41469"/>
    <ds:schemaRef ds:uri="901c0f37-b6b5-4ae9-9dca-14ec2e5a68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6AB4CE-3096-4C93-AEDD-9F7A17140D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619</TotalTime>
  <Words>271</Words>
  <Application>Microsoft Office PowerPoint</Application>
  <PresentationFormat>Ecrã Panorâmico</PresentationFormat>
  <Paragraphs>29</Paragraphs>
  <Slides>7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Fira Sans</vt:lpstr>
      <vt:lpstr>Segoe UI</vt:lpstr>
      <vt:lpstr>Times New Roman</vt:lpstr>
      <vt:lpstr>Тема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Roman Zaitsev</dc:creator>
  <cp:lastModifiedBy>Manuel Costa</cp:lastModifiedBy>
  <cp:revision>91</cp:revision>
  <dcterms:created xsi:type="dcterms:W3CDTF">2019-10-03T16:31:26Z</dcterms:created>
  <dcterms:modified xsi:type="dcterms:W3CDTF">2021-07-19T01:13:28Z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0x01010036BF7610E68C4B41B2C3F067401E2BDC</vt:lpwstr>
  </property>
</Properties>
</file>